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</p:sldIdLst>
  <p:sldSz cx="50399950" cy="28800425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27" d="100"/>
          <a:sy n="27" d="100"/>
        </p:scale>
        <p:origin x="61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99994" y="4713405"/>
            <a:ext cx="37799963" cy="10026815"/>
          </a:xfrm>
        </p:spPr>
        <p:txBody>
          <a:bodyPr anchor="b"/>
          <a:lstStyle>
            <a:lvl1pPr algn="ctr">
              <a:defRPr sz="2480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99994" y="15126892"/>
            <a:ext cx="37799963" cy="6953434"/>
          </a:xfrm>
        </p:spPr>
        <p:txBody>
          <a:bodyPr/>
          <a:lstStyle>
            <a:lvl1pPr marL="0" indent="0" algn="ctr">
              <a:buNone/>
              <a:defRPr sz="9921"/>
            </a:lvl1pPr>
            <a:lvl2pPr marL="1890019" indent="0" algn="ctr">
              <a:buNone/>
              <a:defRPr sz="8268"/>
            </a:lvl2pPr>
            <a:lvl3pPr marL="3780038" indent="0" algn="ctr">
              <a:buNone/>
              <a:defRPr sz="7441"/>
            </a:lvl3pPr>
            <a:lvl4pPr marL="5670057" indent="0" algn="ctr">
              <a:buNone/>
              <a:defRPr sz="6614"/>
            </a:lvl4pPr>
            <a:lvl5pPr marL="7560076" indent="0" algn="ctr">
              <a:buNone/>
              <a:defRPr sz="6614"/>
            </a:lvl5pPr>
            <a:lvl6pPr marL="9450095" indent="0" algn="ctr">
              <a:buNone/>
              <a:defRPr sz="6614"/>
            </a:lvl6pPr>
            <a:lvl7pPr marL="11340114" indent="0" algn="ctr">
              <a:buNone/>
              <a:defRPr sz="6614"/>
            </a:lvl7pPr>
            <a:lvl8pPr marL="13230134" indent="0" algn="ctr">
              <a:buNone/>
              <a:defRPr sz="6614"/>
            </a:lvl8pPr>
            <a:lvl9pPr marL="15120153" indent="0" algn="ctr">
              <a:buNone/>
              <a:defRPr sz="661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851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995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067464" y="1533356"/>
            <a:ext cx="10867489" cy="24407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4997" y="1533356"/>
            <a:ext cx="31972468" cy="2440702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522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145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8747" y="7180110"/>
            <a:ext cx="43469957" cy="11980175"/>
          </a:xfrm>
        </p:spPr>
        <p:txBody>
          <a:bodyPr anchor="b"/>
          <a:lstStyle>
            <a:lvl1pPr>
              <a:defRPr sz="2480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8747" y="19273622"/>
            <a:ext cx="43469957" cy="6300091"/>
          </a:xfrm>
        </p:spPr>
        <p:txBody>
          <a:bodyPr/>
          <a:lstStyle>
            <a:lvl1pPr marL="0" indent="0">
              <a:buNone/>
              <a:defRPr sz="9921">
                <a:solidFill>
                  <a:schemeClr val="tx1">
                    <a:tint val="75000"/>
                  </a:schemeClr>
                </a:solidFill>
              </a:defRPr>
            </a:lvl1pPr>
            <a:lvl2pPr marL="1890019" indent="0">
              <a:buNone/>
              <a:defRPr sz="8268">
                <a:solidFill>
                  <a:schemeClr val="tx1">
                    <a:tint val="75000"/>
                  </a:schemeClr>
                </a:solidFill>
              </a:defRPr>
            </a:lvl2pPr>
            <a:lvl3pPr marL="3780038" indent="0">
              <a:buNone/>
              <a:defRPr sz="7441">
                <a:solidFill>
                  <a:schemeClr val="tx1">
                    <a:tint val="75000"/>
                  </a:schemeClr>
                </a:solidFill>
              </a:defRPr>
            </a:lvl3pPr>
            <a:lvl4pPr marL="5670057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4pPr>
            <a:lvl5pPr marL="7560076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5pPr>
            <a:lvl6pPr marL="9450095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6pPr>
            <a:lvl7pPr marL="11340114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7pPr>
            <a:lvl8pPr marL="13230134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8pPr>
            <a:lvl9pPr marL="15120153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627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64996" y="7666780"/>
            <a:ext cx="21419979" cy="1827360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514975" y="7666780"/>
            <a:ext cx="21419979" cy="1827360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00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561" y="1533358"/>
            <a:ext cx="43469957" cy="556675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1563" y="7060106"/>
            <a:ext cx="21321539" cy="3460049"/>
          </a:xfrm>
        </p:spPr>
        <p:txBody>
          <a:bodyPr anchor="b"/>
          <a:lstStyle>
            <a:lvl1pPr marL="0" indent="0">
              <a:buNone/>
              <a:defRPr sz="9921" b="1"/>
            </a:lvl1pPr>
            <a:lvl2pPr marL="1890019" indent="0">
              <a:buNone/>
              <a:defRPr sz="8268" b="1"/>
            </a:lvl2pPr>
            <a:lvl3pPr marL="3780038" indent="0">
              <a:buNone/>
              <a:defRPr sz="7441" b="1"/>
            </a:lvl3pPr>
            <a:lvl4pPr marL="5670057" indent="0">
              <a:buNone/>
              <a:defRPr sz="6614" b="1"/>
            </a:lvl4pPr>
            <a:lvl5pPr marL="7560076" indent="0">
              <a:buNone/>
              <a:defRPr sz="6614" b="1"/>
            </a:lvl5pPr>
            <a:lvl6pPr marL="9450095" indent="0">
              <a:buNone/>
              <a:defRPr sz="6614" b="1"/>
            </a:lvl6pPr>
            <a:lvl7pPr marL="11340114" indent="0">
              <a:buNone/>
              <a:defRPr sz="6614" b="1"/>
            </a:lvl7pPr>
            <a:lvl8pPr marL="13230134" indent="0">
              <a:buNone/>
              <a:defRPr sz="6614" b="1"/>
            </a:lvl8pPr>
            <a:lvl9pPr marL="15120153" indent="0">
              <a:buNone/>
              <a:defRPr sz="661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563" y="10520155"/>
            <a:ext cx="21321539" cy="1547356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514975" y="7060106"/>
            <a:ext cx="21426543" cy="3460049"/>
          </a:xfrm>
        </p:spPr>
        <p:txBody>
          <a:bodyPr anchor="b"/>
          <a:lstStyle>
            <a:lvl1pPr marL="0" indent="0">
              <a:buNone/>
              <a:defRPr sz="9921" b="1"/>
            </a:lvl1pPr>
            <a:lvl2pPr marL="1890019" indent="0">
              <a:buNone/>
              <a:defRPr sz="8268" b="1"/>
            </a:lvl2pPr>
            <a:lvl3pPr marL="3780038" indent="0">
              <a:buNone/>
              <a:defRPr sz="7441" b="1"/>
            </a:lvl3pPr>
            <a:lvl4pPr marL="5670057" indent="0">
              <a:buNone/>
              <a:defRPr sz="6614" b="1"/>
            </a:lvl4pPr>
            <a:lvl5pPr marL="7560076" indent="0">
              <a:buNone/>
              <a:defRPr sz="6614" b="1"/>
            </a:lvl5pPr>
            <a:lvl6pPr marL="9450095" indent="0">
              <a:buNone/>
              <a:defRPr sz="6614" b="1"/>
            </a:lvl6pPr>
            <a:lvl7pPr marL="11340114" indent="0">
              <a:buNone/>
              <a:defRPr sz="6614" b="1"/>
            </a:lvl7pPr>
            <a:lvl8pPr marL="13230134" indent="0">
              <a:buNone/>
              <a:defRPr sz="6614" b="1"/>
            </a:lvl8pPr>
            <a:lvl9pPr marL="15120153" indent="0">
              <a:buNone/>
              <a:defRPr sz="661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514975" y="10520155"/>
            <a:ext cx="21426543" cy="1547356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441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55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885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563" y="1920028"/>
            <a:ext cx="16255294" cy="6720099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6543" y="4146730"/>
            <a:ext cx="25514975" cy="20466969"/>
          </a:xfrm>
        </p:spPr>
        <p:txBody>
          <a:bodyPr/>
          <a:lstStyle>
            <a:lvl1pPr>
              <a:defRPr sz="13228"/>
            </a:lvl1pPr>
            <a:lvl2pPr>
              <a:defRPr sz="11575"/>
            </a:lvl2pPr>
            <a:lvl3pPr>
              <a:defRPr sz="9921"/>
            </a:lvl3pPr>
            <a:lvl4pPr>
              <a:defRPr sz="8268"/>
            </a:lvl4pPr>
            <a:lvl5pPr>
              <a:defRPr sz="8268"/>
            </a:lvl5pPr>
            <a:lvl6pPr>
              <a:defRPr sz="8268"/>
            </a:lvl6pPr>
            <a:lvl7pPr>
              <a:defRPr sz="8268"/>
            </a:lvl7pPr>
            <a:lvl8pPr>
              <a:defRPr sz="8268"/>
            </a:lvl8pPr>
            <a:lvl9pPr>
              <a:defRPr sz="8268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1563" y="8640127"/>
            <a:ext cx="16255294" cy="16006905"/>
          </a:xfrm>
        </p:spPr>
        <p:txBody>
          <a:bodyPr/>
          <a:lstStyle>
            <a:lvl1pPr marL="0" indent="0">
              <a:buNone/>
              <a:defRPr sz="6614"/>
            </a:lvl1pPr>
            <a:lvl2pPr marL="1890019" indent="0">
              <a:buNone/>
              <a:defRPr sz="5787"/>
            </a:lvl2pPr>
            <a:lvl3pPr marL="3780038" indent="0">
              <a:buNone/>
              <a:defRPr sz="4961"/>
            </a:lvl3pPr>
            <a:lvl4pPr marL="5670057" indent="0">
              <a:buNone/>
              <a:defRPr sz="4134"/>
            </a:lvl4pPr>
            <a:lvl5pPr marL="7560076" indent="0">
              <a:buNone/>
              <a:defRPr sz="4134"/>
            </a:lvl5pPr>
            <a:lvl6pPr marL="9450095" indent="0">
              <a:buNone/>
              <a:defRPr sz="4134"/>
            </a:lvl6pPr>
            <a:lvl7pPr marL="11340114" indent="0">
              <a:buNone/>
              <a:defRPr sz="4134"/>
            </a:lvl7pPr>
            <a:lvl8pPr marL="13230134" indent="0">
              <a:buNone/>
              <a:defRPr sz="4134"/>
            </a:lvl8pPr>
            <a:lvl9pPr marL="15120153" indent="0">
              <a:buNone/>
              <a:defRPr sz="4134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590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563" y="1920028"/>
            <a:ext cx="16255294" cy="6720099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426543" y="4146730"/>
            <a:ext cx="25514975" cy="20466969"/>
          </a:xfrm>
        </p:spPr>
        <p:txBody>
          <a:bodyPr anchor="t"/>
          <a:lstStyle>
            <a:lvl1pPr marL="0" indent="0">
              <a:buNone/>
              <a:defRPr sz="13228"/>
            </a:lvl1pPr>
            <a:lvl2pPr marL="1890019" indent="0">
              <a:buNone/>
              <a:defRPr sz="11575"/>
            </a:lvl2pPr>
            <a:lvl3pPr marL="3780038" indent="0">
              <a:buNone/>
              <a:defRPr sz="9921"/>
            </a:lvl3pPr>
            <a:lvl4pPr marL="5670057" indent="0">
              <a:buNone/>
              <a:defRPr sz="8268"/>
            </a:lvl4pPr>
            <a:lvl5pPr marL="7560076" indent="0">
              <a:buNone/>
              <a:defRPr sz="8268"/>
            </a:lvl5pPr>
            <a:lvl6pPr marL="9450095" indent="0">
              <a:buNone/>
              <a:defRPr sz="8268"/>
            </a:lvl6pPr>
            <a:lvl7pPr marL="11340114" indent="0">
              <a:buNone/>
              <a:defRPr sz="8268"/>
            </a:lvl7pPr>
            <a:lvl8pPr marL="13230134" indent="0">
              <a:buNone/>
              <a:defRPr sz="8268"/>
            </a:lvl8pPr>
            <a:lvl9pPr marL="15120153" indent="0">
              <a:buNone/>
              <a:defRPr sz="8268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1563" y="8640127"/>
            <a:ext cx="16255294" cy="16006905"/>
          </a:xfrm>
        </p:spPr>
        <p:txBody>
          <a:bodyPr/>
          <a:lstStyle>
            <a:lvl1pPr marL="0" indent="0">
              <a:buNone/>
              <a:defRPr sz="6614"/>
            </a:lvl1pPr>
            <a:lvl2pPr marL="1890019" indent="0">
              <a:buNone/>
              <a:defRPr sz="5787"/>
            </a:lvl2pPr>
            <a:lvl3pPr marL="3780038" indent="0">
              <a:buNone/>
              <a:defRPr sz="4961"/>
            </a:lvl3pPr>
            <a:lvl4pPr marL="5670057" indent="0">
              <a:buNone/>
              <a:defRPr sz="4134"/>
            </a:lvl4pPr>
            <a:lvl5pPr marL="7560076" indent="0">
              <a:buNone/>
              <a:defRPr sz="4134"/>
            </a:lvl5pPr>
            <a:lvl6pPr marL="9450095" indent="0">
              <a:buNone/>
              <a:defRPr sz="4134"/>
            </a:lvl6pPr>
            <a:lvl7pPr marL="11340114" indent="0">
              <a:buNone/>
              <a:defRPr sz="4134"/>
            </a:lvl7pPr>
            <a:lvl8pPr marL="13230134" indent="0">
              <a:buNone/>
              <a:defRPr sz="4134"/>
            </a:lvl8pPr>
            <a:lvl9pPr marL="15120153" indent="0">
              <a:buNone/>
              <a:defRPr sz="4134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279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64997" y="1533358"/>
            <a:ext cx="43469957" cy="5566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4997" y="7666780"/>
            <a:ext cx="43469957" cy="182736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64996" y="26693729"/>
            <a:ext cx="11339989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8/9/2024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94984" y="26693729"/>
            <a:ext cx="17009983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94965" y="26693729"/>
            <a:ext cx="11339989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1632" y="26186206"/>
            <a:ext cx="28198318" cy="2614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979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l" defTabSz="3780038" rtl="0" eaLnBrk="1" latinLnBrk="0" hangingPunct="1">
        <a:lnSpc>
          <a:spcPct val="90000"/>
        </a:lnSpc>
        <a:spcBef>
          <a:spcPct val="0"/>
        </a:spcBef>
        <a:buNone/>
        <a:defRPr sz="181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10" indent="-945010" algn="l" defTabSz="3780038" rtl="0" eaLnBrk="1" latinLnBrk="0" hangingPunct="1">
        <a:lnSpc>
          <a:spcPct val="90000"/>
        </a:lnSpc>
        <a:spcBef>
          <a:spcPts val="4134"/>
        </a:spcBef>
        <a:buFont typeface="Arial" panose="020B0604020202020204" pitchFamily="34" charset="0"/>
        <a:buChar char="•"/>
        <a:defRPr sz="11575" kern="1200">
          <a:solidFill>
            <a:schemeClr val="tx1"/>
          </a:solidFill>
          <a:latin typeface="+mn-lt"/>
          <a:ea typeface="+mn-ea"/>
          <a:cs typeface="+mn-cs"/>
        </a:defRPr>
      </a:lvl1pPr>
      <a:lvl2pPr marL="2835029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2pPr>
      <a:lvl3pPr marL="4725048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8268" kern="1200">
          <a:solidFill>
            <a:schemeClr val="tx1"/>
          </a:solidFill>
          <a:latin typeface="+mn-lt"/>
          <a:ea typeface="+mn-ea"/>
          <a:cs typeface="+mn-cs"/>
        </a:defRPr>
      </a:lvl3pPr>
      <a:lvl4pPr marL="6615067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4pPr>
      <a:lvl5pPr marL="8505086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5pPr>
      <a:lvl6pPr marL="10395105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6pPr>
      <a:lvl7pPr marL="12285124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7pPr>
      <a:lvl8pPr marL="14175143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8pPr>
      <a:lvl9pPr marL="16065162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1pPr>
      <a:lvl2pPr marL="1890019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2pPr>
      <a:lvl3pPr marL="3780038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3pPr>
      <a:lvl4pPr marL="5670057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4pPr>
      <a:lvl5pPr marL="7560076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5pPr>
      <a:lvl6pPr marL="9450095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6pPr>
      <a:lvl7pPr marL="11340114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7pPr>
      <a:lvl8pPr marL="13230134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8pPr>
      <a:lvl9pPr marL="15120153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2771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Dani</cp:lastModifiedBy>
  <cp:revision>4</cp:revision>
  <dcterms:created xsi:type="dcterms:W3CDTF">2024-08-05T11:56:17Z</dcterms:created>
  <dcterms:modified xsi:type="dcterms:W3CDTF">2024-08-09T08:03:09Z</dcterms:modified>
</cp:coreProperties>
</file>